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8" r:id="rId3"/>
    <p:sldId id="261" r:id="rId4"/>
    <p:sldId id="259" r:id="rId5"/>
    <p:sldId id="262" r:id="rId6"/>
    <p:sldId id="263" r:id="rId7"/>
    <p:sldId id="264" r:id="rId8"/>
    <p:sldId id="268" r:id="rId9"/>
    <p:sldId id="267" r:id="rId10"/>
    <p:sldId id="270" r:id="rId11"/>
    <p:sldId id="269" r:id="rId12"/>
    <p:sldId id="271" r:id="rId13"/>
    <p:sldId id="276" r:id="rId14"/>
    <p:sldId id="277" r:id="rId15"/>
    <p:sldId id="278" r:id="rId16"/>
    <p:sldId id="279" r:id="rId17"/>
    <p:sldId id="273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D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64CCC27-B36C-4FA9-8C51-9E1E5AD88C06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1F70D22-094E-409A-A0EA-3AF24D8B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75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CC27-B36C-4FA9-8C51-9E1E5AD88C06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0D22-094E-409A-A0EA-3AF24D8B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6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CC27-B36C-4FA9-8C51-9E1E5AD88C06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0D22-094E-409A-A0EA-3AF24D8B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85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CC27-B36C-4FA9-8C51-9E1E5AD88C06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0D22-094E-409A-A0EA-3AF24D8B2731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5295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CC27-B36C-4FA9-8C51-9E1E5AD88C06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0D22-094E-409A-A0EA-3AF24D8B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58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CC27-B36C-4FA9-8C51-9E1E5AD88C06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0D22-094E-409A-A0EA-3AF24D8B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61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CC27-B36C-4FA9-8C51-9E1E5AD88C06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0D22-094E-409A-A0EA-3AF24D8B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5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CC27-B36C-4FA9-8C51-9E1E5AD88C06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0D22-094E-409A-A0EA-3AF24D8B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40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CC27-B36C-4FA9-8C51-9E1E5AD88C06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0D22-094E-409A-A0EA-3AF24D8B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02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CC27-B36C-4FA9-8C51-9E1E5AD88C06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0D22-094E-409A-A0EA-3AF24D8B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33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CC27-B36C-4FA9-8C51-9E1E5AD88C06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0D22-094E-409A-A0EA-3AF24D8B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02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CC27-B36C-4FA9-8C51-9E1E5AD88C06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0D22-094E-409A-A0EA-3AF24D8B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5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CC27-B36C-4FA9-8C51-9E1E5AD88C06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0D22-094E-409A-A0EA-3AF24D8B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36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CC27-B36C-4FA9-8C51-9E1E5AD88C06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0D22-094E-409A-A0EA-3AF24D8B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05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CC27-B36C-4FA9-8C51-9E1E5AD88C06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0D22-094E-409A-A0EA-3AF24D8B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10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CC27-B36C-4FA9-8C51-9E1E5AD88C06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0D22-094E-409A-A0EA-3AF24D8B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68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CC27-B36C-4FA9-8C51-9E1E5AD88C06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0D22-094E-409A-A0EA-3AF24D8B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03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CCC27-B36C-4FA9-8C51-9E1E5AD88C06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70D22-094E-409A-A0EA-3AF24D8B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78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E7D7A-2E52-C5C6-A90C-A61EAB7DB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1711" y="1811476"/>
            <a:ext cx="8791575" cy="2387600"/>
          </a:xfrm>
        </p:spPr>
        <p:txBody>
          <a:bodyPr>
            <a:normAutofit/>
          </a:bodyPr>
          <a:lstStyle/>
          <a:p>
            <a:r>
              <a:rPr lang="en-US" sz="8800" dirty="0">
                <a:effectLst/>
              </a:rPr>
              <a:t>      </a:t>
            </a:r>
            <a:r>
              <a:rPr lang="en-US" sz="8800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</a:rPr>
              <a:t>Welcome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3CE2D06B-56E4-52F4-8BF7-055140B53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99304" y="145774"/>
            <a:ext cx="1033670" cy="1033670"/>
          </a:xfrm>
          <a:prstGeom prst="round2DiagRect">
            <a:avLst>
              <a:gd name="adj1" fmla="val 16667"/>
              <a:gd name="adj2" fmla="val 0"/>
            </a:avLst>
          </a:prstGeom>
          <a:ln w="63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2054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D3947-0F20-3B6F-1663-46B1FE42B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48535"/>
            <a:ext cx="1709531" cy="147857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DFD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7C0CE7-B2A8-F700-D6A1-25631C8CCC6D}"/>
              </a:ext>
            </a:extLst>
          </p:cNvPr>
          <p:cNvSpPr/>
          <p:nvPr/>
        </p:nvSpPr>
        <p:spPr>
          <a:xfrm>
            <a:off x="6522635" y="1113183"/>
            <a:ext cx="5099522" cy="901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Level 2 DFD (View Product)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A806A6-AD3B-A076-DCB2-D87711D9881C}"/>
              </a:ext>
            </a:extLst>
          </p:cNvPr>
          <p:cNvSpPr/>
          <p:nvPr/>
        </p:nvSpPr>
        <p:spPr>
          <a:xfrm>
            <a:off x="396326" y="4562036"/>
            <a:ext cx="5377138" cy="901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Level 2 DFD (Report Generate)</a:t>
            </a:r>
            <a:endParaRPr lang="en-US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2CFBEF-70A6-01B8-ACD6-2493A7D76CED}"/>
              </a:ext>
            </a:extLst>
          </p:cNvPr>
          <p:cNvGrpSpPr/>
          <p:nvPr/>
        </p:nvGrpSpPr>
        <p:grpSpPr>
          <a:xfrm>
            <a:off x="1382040" y="200486"/>
            <a:ext cx="5628360" cy="3158107"/>
            <a:chOff x="1382040" y="200486"/>
            <a:chExt cx="6105208" cy="3642643"/>
          </a:xfrm>
          <a:solidFill>
            <a:schemeClr val="tx1">
              <a:lumMod val="95000"/>
            </a:schemeClr>
          </a:solidFill>
        </p:grpSpPr>
        <p:sp>
          <p:nvSpPr>
            <p:cNvPr id="12" name="Rectangle: Diagonal Corners Rounded 11">
              <a:extLst>
                <a:ext uri="{FF2B5EF4-FFF2-40B4-BE49-F238E27FC236}">
                  <a16:creationId xmlns:a16="http://schemas.microsoft.com/office/drawing/2014/main" id="{ADBDEB65-2C68-C778-1AEE-1DA57D3A26A8}"/>
                </a:ext>
              </a:extLst>
            </p:cNvPr>
            <p:cNvSpPr/>
            <p:nvPr/>
          </p:nvSpPr>
          <p:spPr>
            <a:xfrm>
              <a:off x="1382040" y="200486"/>
              <a:ext cx="6105208" cy="3642643"/>
            </a:xfrm>
            <a:prstGeom prst="round2Diag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2BA409-1A1B-4BD4-246F-D7B36F632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9142" y="230795"/>
              <a:ext cx="5376545" cy="3496310"/>
            </a:xfrm>
            <a:prstGeom prst="rect">
              <a:avLst/>
            </a:prstGeom>
            <a:grpFill/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67FD42-F7CB-6E98-F22C-9C6CC436B20B}"/>
              </a:ext>
            </a:extLst>
          </p:cNvPr>
          <p:cNvGrpSpPr/>
          <p:nvPr/>
        </p:nvGrpSpPr>
        <p:grpSpPr>
          <a:xfrm>
            <a:off x="5446643" y="3384871"/>
            <a:ext cx="6546575" cy="3410454"/>
            <a:chOff x="5446643" y="3612484"/>
            <a:chExt cx="6175514" cy="3158107"/>
          </a:xfrm>
        </p:grpSpPr>
        <p:sp>
          <p:nvSpPr>
            <p:cNvPr id="15" name="Rectangle: Diagonal Corners Rounded 14">
              <a:extLst>
                <a:ext uri="{FF2B5EF4-FFF2-40B4-BE49-F238E27FC236}">
                  <a16:creationId xmlns:a16="http://schemas.microsoft.com/office/drawing/2014/main" id="{F336680C-46F5-D3D2-4A96-9ADD8FEB562C}"/>
                </a:ext>
              </a:extLst>
            </p:cNvPr>
            <p:cNvSpPr/>
            <p:nvPr/>
          </p:nvSpPr>
          <p:spPr>
            <a:xfrm>
              <a:off x="5446643" y="3612484"/>
              <a:ext cx="6175514" cy="3158107"/>
            </a:xfrm>
            <a:prstGeom prst="round2Diag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CD702F-DE3B-4C86-478F-BE0C86946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530" y="3930111"/>
              <a:ext cx="5504815" cy="2522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462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9F974-AD1F-CAD3-4298-5D1B652F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419F6-0BEA-C113-33D9-E457C9F6D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are thinking of some modifications and adding some advanced new features in our system .</a:t>
            </a:r>
          </a:p>
          <a:p>
            <a:pPr marL="0" indent="0">
              <a:buNone/>
            </a:pPr>
            <a:r>
              <a:rPr lang="en-US" dirty="0"/>
              <a:t>Some of them are:-</a:t>
            </a:r>
          </a:p>
          <a:p>
            <a:pPr marL="0" indent="0">
              <a:buNone/>
            </a:pPr>
            <a:r>
              <a:rPr lang="en-US" dirty="0"/>
              <a:t>	* Adding more Payment Gateway such as QR menu, Khalti, E-Sewa etc.</a:t>
            </a:r>
          </a:p>
          <a:p>
            <a:pPr marL="0" indent="0">
              <a:buNone/>
            </a:pPr>
            <a:r>
              <a:rPr lang="en-US" dirty="0"/>
              <a:t>	* User can review the Product.</a:t>
            </a:r>
          </a:p>
          <a:p>
            <a:pPr marL="0" indent="0">
              <a:buNone/>
            </a:pPr>
            <a:r>
              <a:rPr lang="en-US" dirty="0"/>
              <a:t>	 * Adding KYC form for the user.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124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86D133-D990-48C4-4D74-2E278EE25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030"/>
            <a:ext cx="1601787" cy="1478570"/>
          </a:xfrm>
        </p:spPr>
        <p:txBody>
          <a:bodyPr/>
          <a:lstStyle/>
          <a:p>
            <a:r>
              <a:rPr lang="en-US" dirty="0">
                <a:effectLst>
                  <a:reflection blurRad="6350" stA="55000" endA="300" endPos="45500" dir="5400000" sy="-100000" algn="bl" rotWithShape="0"/>
                </a:effectLst>
              </a:rPr>
              <a:t>login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B47E9B3-B672-FF60-D336-841277EEDD9C}"/>
              </a:ext>
            </a:extLst>
          </p:cNvPr>
          <p:cNvSpPr txBox="1">
            <a:spLocks/>
          </p:cNvSpPr>
          <p:nvPr/>
        </p:nvSpPr>
        <p:spPr>
          <a:xfrm>
            <a:off x="5866535" y="2222030"/>
            <a:ext cx="208721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reflection blurRad="6350" stA="55000" endA="300" endPos="45500" dir="5400000" sy="-100000" algn="bl" rotWithShape="0"/>
                </a:effectLst>
              </a:rPr>
              <a:t>Register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5C09A0-24CD-9622-B7FF-49C34549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609" y="102704"/>
            <a:ext cx="3556376" cy="6652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31F415-5701-3923-5451-6C8F1F23B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2873" y="102704"/>
            <a:ext cx="3556376" cy="665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95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86D133-D990-48C4-4D74-2E278EE25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030"/>
            <a:ext cx="1868609" cy="1478570"/>
          </a:xfrm>
        </p:spPr>
        <p:txBody>
          <a:bodyPr/>
          <a:lstStyle/>
          <a:p>
            <a:r>
              <a:rPr lang="en-US" dirty="0">
                <a:effectLst>
                  <a:reflection blurRad="6350" stA="55000" endA="300" endPos="45500" dir="5400000" sy="-100000" algn="bl" rotWithShape="0"/>
                </a:effectLst>
              </a:rPr>
              <a:t>profile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B47E9B3-B672-FF60-D336-841277EEDD9C}"/>
              </a:ext>
            </a:extLst>
          </p:cNvPr>
          <p:cNvSpPr txBox="1">
            <a:spLocks/>
          </p:cNvSpPr>
          <p:nvPr/>
        </p:nvSpPr>
        <p:spPr>
          <a:xfrm>
            <a:off x="5327374" y="2222030"/>
            <a:ext cx="262637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reflection blurRad="6350" stA="55000" endA="300" endPos="45500" dir="5400000" sy="-100000" algn="bl" rotWithShape="0"/>
                </a:effectLst>
              </a:rPr>
              <a:t>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5C09A0-24CD-9622-B7FF-49C34549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0939" y="102704"/>
            <a:ext cx="2991716" cy="6652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31F415-5701-3923-5451-6C8F1F23B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5203" y="102704"/>
            <a:ext cx="2991716" cy="665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64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86D133-D990-48C4-4D74-2E278EE25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030"/>
            <a:ext cx="1868609" cy="1478570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reflection blurRad="6350" stA="55000" endA="300" endPos="45500" dir="5400000" sy="-100000" algn="bl" rotWithShape="0"/>
                </a:effectLst>
              </a:rPr>
              <a:t>Add Address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B47E9B3-B672-FF60-D336-841277EEDD9C}"/>
              </a:ext>
            </a:extLst>
          </p:cNvPr>
          <p:cNvSpPr txBox="1">
            <a:spLocks/>
          </p:cNvSpPr>
          <p:nvPr/>
        </p:nvSpPr>
        <p:spPr>
          <a:xfrm>
            <a:off x="5327374" y="2222030"/>
            <a:ext cx="262637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reflection blurRad="6350" stA="55000" endA="300" endPos="45500" dir="5400000" sy="-100000" algn="bl" rotWithShape="0"/>
                </a:effectLst>
              </a:rPr>
              <a:t>Add product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5C09A0-24CD-9622-B7FF-49C34549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0939" y="102705"/>
            <a:ext cx="2991716" cy="6652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31F415-5701-3923-5451-6C8F1F23B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5203" y="102705"/>
            <a:ext cx="2991716" cy="665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9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86D133-D990-48C4-4D74-2E278EE25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721" y="2208778"/>
            <a:ext cx="3220279" cy="1478570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reflection blurRad="6350" stA="55000" endA="300" endPos="45500" dir="5400000" sy="-100000" algn="bl" rotWithShape="0"/>
                </a:effectLst>
              </a:rPr>
              <a:t>My cart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5C09A0-24CD-9622-B7FF-49C34549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1060" y="102706"/>
            <a:ext cx="3706523" cy="665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01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86D133-D990-48C4-4D74-2E278EE25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957" y="0"/>
            <a:ext cx="3286539" cy="1099930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reflection blurRad="6350" stA="55000" endA="300" endPos="45500" dir="5400000" sy="-100000" algn="bl" rotWithShape="0"/>
                </a:effectLst>
              </a:rPr>
              <a:t>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56085-AA0E-7796-3CD4-780FFD16E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5" y="1099930"/>
            <a:ext cx="10296940" cy="559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32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86D133-D990-48C4-4D74-2E278EE25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539" y="2328048"/>
            <a:ext cx="8415131" cy="1478570"/>
          </a:xfrm>
          <a:solidFill>
            <a:schemeClr val="bg1">
              <a:lumMod val="65000"/>
              <a:lumOff val="35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US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         Live demo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1975304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38D61F-CC61-7208-2F93-BE65A75C6CB3}"/>
              </a:ext>
            </a:extLst>
          </p:cNvPr>
          <p:cNvSpPr/>
          <p:nvPr/>
        </p:nvSpPr>
        <p:spPr>
          <a:xfrm>
            <a:off x="0" y="2411896"/>
            <a:ext cx="8852452" cy="1616765"/>
          </a:xfrm>
          <a:custGeom>
            <a:avLst/>
            <a:gdLst>
              <a:gd name="connsiteX0" fmla="*/ 0 w 8852452"/>
              <a:gd name="connsiteY0" fmla="*/ 0 h 1616765"/>
              <a:gd name="connsiteX1" fmla="*/ 8852452 w 8852452"/>
              <a:gd name="connsiteY1" fmla="*/ 0 h 1616765"/>
              <a:gd name="connsiteX2" fmla="*/ 8852452 w 8852452"/>
              <a:gd name="connsiteY2" fmla="*/ 1616765 h 1616765"/>
              <a:gd name="connsiteX3" fmla="*/ 0 w 8852452"/>
              <a:gd name="connsiteY3" fmla="*/ 1616765 h 1616765"/>
              <a:gd name="connsiteX4" fmla="*/ 0 w 8852452"/>
              <a:gd name="connsiteY4" fmla="*/ 0 h 1616765"/>
              <a:gd name="connsiteX0" fmla="*/ 0 w 8852452"/>
              <a:gd name="connsiteY0" fmla="*/ 0 h 1616765"/>
              <a:gd name="connsiteX1" fmla="*/ 8852452 w 8852452"/>
              <a:gd name="connsiteY1" fmla="*/ 0 h 1616765"/>
              <a:gd name="connsiteX2" fmla="*/ 8388626 w 8852452"/>
              <a:gd name="connsiteY2" fmla="*/ 1590260 h 1616765"/>
              <a:gd name="connsiteX3" fmla="*/ 0 w 8852452"/>
              <a:gd name="connsiteY3" fmla="*/ 1616765 h 1616765"/>
              <a:gd name="connsiteX4" fmla="*/ 0 w 8852452"/>
              <a:gd name="connsiteY4" fmla="*/ 0 h 1616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2452" h="1616765">
                <a:moveTo>
                  <a:pt x="0" y="0"/>
                </a:moveTo>
                <a:lnTo>
                  <a:pt x="8852452" y="0"/>
                </a:lnTo>
                <a:lnTo>
                  <a:pt x="8388626" y="1590260"/>
                </a:lnTo>
                <a:lnTo>
                  <a:pt x="0" y="16167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/>
              <a:t>        </a:t>
            </a:r>
            <a:r>
              <a:rPr lang="en-US" sz="6600" dirty="0">
                <a:solidFill>
                  <a:schemeClr val="accent2">
                    <a:lumMod val="75000"/>
                  </a:schemeClr>
                </a:solidFill>
              </a:rPr>
              <a:t>THANK YOU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887E1E-C091-282B-44C4-93AE13BE4D58}"/>
              </a:ext>
            </a:extLst>
          </p:cNvPr>
          <p:cNvSpPr/>
          <p:nvPr/>
        </p:nvSpPr>
        <p:spPr>
          <a:xfrm>
            <a:off x="8825948" y="2411896"/>
            <a:ext cx="3366052" cy="1616765"/>
          </a:xfrm>
          <a:custGeom>
            <a:avLst/>
            <a:gdLst>
              <a:gd name="connsiteX0" fmla="*/ 0 w 2955235"/>
              <a:gd name="connsiteY0" fmla="*/ 0 h 1616765"/>
              <a:gd name="connsiteX1" fmla="*/ 2955235 w 2955235"/>
              <a:gd name="connsiteY1" fmla="*/ 0 h 1616765"/>
              <a:gd name="connsiteX2" fmla="*/ 2955235 w 2955235"/>
              <a:gd name="connsiteY2" fmla="*/ 1616765 h 1616765"/>
              <a:gd name="connsiteX3" fmla="*/ 0 w 2955235"/>
              <a:gd name="connsiteY3" fmla="*/ 1616765 h 1616765"/>
              <a:gd name="connsiteX4" fmla="*/ 0 w 2955235"/>
              <a:gd name="connsiteY4" fmla="*/ 0 h 1616765"/>
              <a:gd name="connsiteX0" fmla="*/ 410817 w 3366052"/>
              <a:gd name="connsiteY0" fmla="*/ 0 h 1616765"/>
              <a:gd name="connsiteX1" fmla="*/ 3366052 w 3366052"/>
              <a:gd name="connsiteY1" fmla="*/ 0 h 1616765"/>
              <a:gd name="connsiteX2" fmla="*/ 3366052 w 3366052"/>
              <a:gd name="connsiteY2" fmla="*/ 1616765 h 1616765"/>
              <a:gd name="connsiteX3" fmla="*/ 0 w 3366052"/>
              <a:gd name="connsiteY3" fmla="*/ 1616765 h 1616765"/>
              <a:gd name="connsiteX4" fmla="*/ 410817 w 3366052"/>
              <a:gd name="connsiteY4" fmla="*/ 0 h 1616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6052" h="1616765">
                <a:moveTo>
                  <a:pt x="410817" y="0"/>
                </a:moveTo>
                <a:lnTo>
                  <a:pt x="3366052" y="0"/>
                </a:lnTo>
                <a:lnTo>
                  <a:pt x="3366052" y="1616765"/>
                </a:lnTo>
                <a:lnTo>
                  <a:pt x="0" y="1616765"/>
                </a:lnTo>
                <a:lnTo>
                  <a:pt x="410817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74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E7D7A-2E52-C5C6-A90C-A61EAB7DB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2425" y="1727726"/>
            <a:ext cx="9487149" cy="1963137"/>
          </a:xfrm>
        </p:spPr>
        <p:txBody>
          <a:bodyPr>
            <a:normAutofit/>
          </a:bodyPr>
          <a:lstStyle/>
          <a:p>
            <a:r>
              <a:rPr lang="en-US" sz="8800" dirty="0"/>
              <a:t>      </a:t>
            </a:r>
            <a:r>
              <a:rPr lang="en-US" sz="8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Refone store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F250A1-33D6-26D9-4EE2-A5338B4C2257}"/>
              </a:ext>
            </a:extLst>
          </p:cNvPr>
          <p:cNvSpPr txBox="1"/>
          <p:nvPr/>
        </p:nvSpPr>
        <p:spPr>
          <a:xfrm>
            <a:off x="3305176" y="3274730"/>
            <a:ext cx="60960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3200" dirty="0"/>
              <a:t>E-commerce App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5C29231-9682-9503-D9D3-BE0AA97AC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2325" y="506732"/>
            <a:ext cx="1807348" cy="18073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0ED198-F9E8-4D11-2901-0489A5557D8C}"/>
              </a:ext>
            </a:extLst>
          </p:cNvPr>
          <p:cNvSpPr/>
          <p:nvPr/>
        </p:nvSpPr>
        <p:spPr>
          <a:xfrm>
            <a:off x="6096000" y="4691270"/>
            <a:ext cx="5976730" cy="2040835"/>
          </a:xfrm>
          <a:prstGeom prst="rect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Samundra</a:t>
            </a:r>
            <a:r>
              <a:rPr lang="en-US" sz="2400" dirty="0"/>
              <a:t> </a:t>
            </a:r>
            <a:r>
              <a:rPr lang="en-US" sz="2400" dirty="0" err="1"/>
              <a:t>Khanal</a:t>
            </a:r>
            <a:r>
              <a:rPr lang="en-US" sz="2400" dirty="0"/>
              <a:t>           (21707/075)</a:t>
            </a:r>
          </a:p>
          <a:p>
            <a:pPr algn="ctr"/>
            <a:r>
              <a:rPr lang="en-US" sz="2400" dirty="0"/>
              <a:t>Tufan Bhandari               (21724/075)</a:t>
            </a:r>
          </a:p>
          <a:p>
            <a:pPr algn="ctr"/>
            <a:r>
              <a:rPr lang="en-US" sz="2400" dirty="0" err="1"/>
              <a:t>Prabesh</a:t>
            </a:r>
            <a:r>
              <a:rPr lang="en-US" sz="2400" dirty="0"/>
              <a:t> Mishra               (21686/075)</a:t>
            </a:r>
          </a:p>
        </p:txBody>
      </p:sp>
    </p:spTree>
    <p:extLst>
      <p:ext uri="{BB962C8B-B14F-4D97-AF65-F5344CB8AC3E}">
        <p14:creationId xmlns:p14="http://schemas.microsoft.com/office/powerpoint/2010/main" val="2646103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386E-F864-902F-DCDA-DA741740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4A493-2259-570C-E084-61B2884E3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55304"/>
            <a:ext cx="10467492" cy="42274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Refone store is an e-commerce app from where people </a:t>
            </a:r>
          </a:p>
          <a:p>
            <a:pPr marL="0" indent="0">
              <a:buNone/>
            </a:pPr>
            <a:r>
              <a:rPr lang="en-US" dirty="0"/>
              <a:t>   can buy and sell second-hand mobiles online.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Refone store is built on Kotlin for Android platform.</a:t>
            </a:r>
          </a:p>
          <a:p>
            <a:endParaRPr lang="en-US" dirty="0"/>
          </a:p>
          <a:p>
            <a:r>
              <a:rPr lang="en-US" dirty="0"/>
              <a:t>A user is itself a buyer and a seller.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Refone store is based on COD (Cash on Delivery) payment </a:t>
            </a:r>
          </a:p>
          <a:p>
            <a:pPr marL="0" indent="0">
              <a:buNone/>
            </a:pPr>
            <a:r>
              <a:rPr lang="en-US" dirty="0"/>
              <a:t>   system.</a:t>
            </a:r>
          </a:p>
          <a:p>
            <a:endParaRPr lang="en-US" dirty="0"/>
          </a:p>
        </p:txBody>
      </p:sp>
      <p:pic>
        <p:nvPicPr>
          <p:cNvPr id="6" name="Picture Placeholder 19">
            <a:extLst>
              <a:ext uri="{FF2B5EF4-FFF2-40B4-BE49-F238E27FC236}">
                <a16:creationId xmlns:a16="http://schemas.microsoft.com/office/drawing/2014/main" id="{E5521A74-0DE0-AC89-034F-653AE720A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2609" y="0"/>
            <a:ext cx="3909393" cy="6858000"/>
          </a:xfrm>
          <a:custGeom>
            <a:avLst/>
            <a:gdLst>
              <a:gd name="connsiteX0" fmla="*/ 0 w 5064603"/>
              <a:gd name="connsiteY0" fmla="*/ 0 h 2286000"/>
              <a:gd name="connsiteX1" fmla="*/ 5064603 w 5064603"/>
              <a:gd name="connsiteY1" fmla="*/ 0 h 2286000"/>
              <a:gd name="connsiteX2" fmla="*/ 5064603 w 5064603"/>
              <a:gd name="connsiteY2" fmla="*/ 2286000 h 2286000"/>
              <a:gd name="connsiteX3" fmla="*/ 763670 w 5064603"/>
              <a:gd name="connsiteY3" fmla="*/ 2286000 h 2286000"/>
              <a:gd name="connsiteX4" fmla="*/ 761866 w 5064603"/>
              <a:gd name="connsiteY4" fmla="*/ 2261963 h 2286000"/>
              <a:gd name="connsiteX5" fmla="*/ 174723 w 5064603"/>
              <a:gd name="connsiteY5" fmla="*/ 279455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4603" h="2286000">
                <a:moveTo>
                  <a:pt x="0" y="0"/>
                </a:moveTo>
                <a:lnTo>
                  <a:pt x="5064603" y="0"/>
                </a:lnTo>
                <a:lnTo>
                  <a:pt x="5064603" y="2286000"/>
                </a:lnTo>
                <a:lnTo>
                  <a:pt x="763670" y="2286000"/>
                </a:lnTo>
                <a:lnTo>
                  <a:pt x="761866" y="2261963"/>
                </a:lnTo>
                <a:cubicBezTo>
                  <a:pt x="683581" y="1496785"/>
                  <a:pt x="487866" y="835949"/>
                  <a:pt x="174723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97992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CB6DF03-CC22-E240-F92D-1D669541A83C}"/>
              </a:ext>
            </a:extLst>
          </p:cNvPr>
          <p:cNvSpPr txBox="1">
            <a:spLocks/>
          </p:cNvSpPr>
          <p:nvPr/>
        </p:nvSpPr>
        <p:spPr>
          <a:xfrm>
            <a:off x="949263" y="2504661"/>
            <a:ext cx="7108059" cy="36178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Aft>
                <a:spcPts val="800"/>
              </a:spcAft>
            </a:pPr>
            <a:r>
              <a:rPr lang="en-US" kern="0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Mobiles Phones are an essential part of Human lives, but for some it is only a dream because they can’t afford them.</a:t>
            </a:r>
          </a:p>
          <a:p>
            <a:pPr marL="457200" indent="-457200" algn="just">
              <a:spcAft>
                <a:spcPts val="800"/>
              </a:spcAft>
            </a:pPr>
            <a:r>
              <a:rPr lang="en-US" kern="0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And, for some it keeps getting </a:t>
            </a:r>
            <a:r>
              <a:rPr lang="en-US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accumulated due to technological advancements and evolving personal preferences.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6B88AEE-5845-72D4-7235-AB3708AE639B}"/>
              </a:ext>
            </a:extLst>
          </p:cNvPr>
          <p:cNvSpPr txBox="1">
            <a:spLocks/>
          </p:cNvSpPr>
          <p:nvPr/>
        </p:nvSpPr>
        <p:spPr>
          <a:xfrm>
            <a:off x="1048654" y="1464367"/>
            <a:ext cx="7108059" cy="9210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800"/>
              </a:spcAft>
              <a:buNone/>
            </a:pPr>
            <a:r>
              <a:rPr lang="en-US" sz="3200" kern="0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Why Refone Store?</a:t>
            </a:r>
          </a:p>
          <a:p>
            <a:pPr marL="457200" indent="-457200" algn="just">
              <a:spcAft>
                <a:spcPts val="800"/>
              </a:spcAft>
            </a:pPr>
            <a:endParaRPr lang="en-US" sz="3200" dirty="0"/>
          </a:p>
        </p:txBody>
      </p:sp>
      <p:pic>
        <p:nvPicPr>
          <p:cNvPr id="10" name="Picture Placeholder 19">
            <a:extLst>
              <a:ext uri="{FF2B5EF4-FFF2-40B4-BE49-F238E27FC236}">
                <a16:creationId xmlns:a16="http://schemas.microsoft.com/office/drawing/2014/main" id="{2F3282CA-BACF-5421-54D6-060F922A0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2609" y="1364974"/>
            <a:ext cx="3909393" cy="4240696"/>
          </a:xfrm>
          <a:custGeom>
            <a:avLst/>
            <a:gdLst>
              <a:gd name="connsiteX0" fmla="*/ 0 w 5064603"/>
              <a:gd name="connsiteY0" fmla="*/ 0 h 2286000"/>
              <a:gd name="connsiteX1" fmla="*/ 5064603 w 5064603"/>
              <a:gd name="connsiteY1" fmla="*/ 0 h 2286000"/>
              <a:gd name="connsiteX2" fmla="*/ 5064603 w 5064603"/>
              <a:gd name="connsiteY2" fmla="*/ 2286000 h 2286000"/>
              <a:gd name="connsiteX3" fmla="*/ 763670 w 5064603"/>
              <a:gd name="connsiteY3" fmla="*/ 2286000 h 2286000"/>
              <a:gd name="connsiteX4" fmla="*/ 761866 w 5064603"/>
              <a:gd name="connsiteY4" fmla="*/ 2261963 h 2286000"/>
              <a:gd name="connsiteX5" fmla="*/ 174723 w 5064603"/>
              <a:gd name="connsiteY5" fmla="*/ 279455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4603" h="2286000">
                <a:moveTo>
                  <a:pt x="0" y="0"/>
                </a:moveTo>
                <a:lnTo>
                  <a:pt x="5064603" y="0"/>
                </a:lnTo>
                <a:lnTo>
                  <a:pt x="5064603" y="2286000"/>
                </a:lnTo>
                <a:lnTo>
                  <a:pt x="763670" y="2286000"/>
                </a:lnTo>
                <a:lnTo>
                  <a:pt x="761866" y="2261963"/>
                </a:lnTo>
                <a:cubicBezTo>
                  <a:pt x="683581" y="1496785"/>
                  <a:pt x="487866" y="835949"/>
                  <a:pt x="174723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83528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12C1F-D94F-0279-0A59-4D0095C4B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93755-173D-1513-DE2D-1DB860057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öhne"/>
              </a:rPr>
              <a:t>Effortless smartphone buying and selling.</a:t>
            </a:r>
          </a:p>
          <a:p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öhne"/>
              </a:rPr>
              <a:t>Easy smartphone access for local users.</a:t>
            </a:r>
          </a:p>
          <a:p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öhne"/>
              </a:rPr>
              <a:t>Community building through app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Söhne"/>
              </a:rPr>
              <a:t>.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Söhne"/>
              </a:rPr>
              <a:t>Available of smartphone at cheaper price.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6" name="Picture Placeholder 19">
            <a:extLst>
              <a:ext uri="{FF2B5EF4-FFF2-40B4-BE49-F238E27FC236}">
                <a16:creationId xmlns:a16="http://schemas.microsoft.com/office/drawing/2014/main" id="{0D657E41-2F8C-BC58-B535-928CC531C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6175" y="0"/>
            <a:ext cx="5035828" cy="6857999"/>
          </a:xfrm>
          <a:custGeom>
            <a:avLst/>
            <a:gdLst>
              <a:gd name="connsiteX0" fmla="*/ 0 w 5064603"/>
              <a:gd name="connsiteY0" fmla="*/ 0 h 2286000"/>
              <a:gd name="connsiteX1" fmla="*/ 5064603 w 5064603"/>
              <a:gd name="connsiteY1" fmla="*/ 0 h 2286000"/>
              <a:gd name="connsiteX2" fmla="*/ 5064603 w 5064603"/>
              <a:gd name="connsiteY2" fmla="*/ 2286000 h 2286000"/>
              <a:gd name="connsiteX3" fmla="*/ 763670 w 5064603"/>
              <a:gd name="connsiteY3" fmla="*/ 2286000 h 2286000"/>
              <a:gd name="connsiteX4" fmla="*/ 761866 w 5064603"/>
              <a:gd name="connsiteY4" fmla="*/ 2261963 h 2286000"/>
              <a:gd name="connsiteX5" fmla="*/ 174723 w 5064603"/>
              <a:gd name="connsiteY5" fmla="*/ 279455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4603" h="2286000">
                <a:moveTo>
                  <a:pt x="0" y="0"/>
                </a:moveTo>
                <a:lnTo>
                  <a:pt x="5064603" y="0"/>
                </a:lnTo>
                <a:lnTo>
                  <a:pt x="5064603" y="2286000"/>
                </a:lnTo>
                <a:lnTo>
                  <a:pt x="763670" y="2286000"/>
                </a:lnTo>
                <a:lnTo>
                  <a:pt x="761866" y="2261963"/>
                </a:lnTo>
                <a:cubicBezTo>
                  <a:pt x="683581" y="1496785"/>
                  <a:pt x="487866" y="835949"/>
                  <a:pt x="174723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01284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4CB0-DE03-A28C-B00B-87A4AE6A6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929161" cy="1478570"/>
          </a:xfrm>
        </p:spPr>
        <p:txBody>
          <a:bodyPr/>
          <a:lstStyle/>
          <a:p>
            <a:r>
              <a:rPr lang="en-US" dirty="0"/>
              <a:t>Tools and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4E3A0-1B7B-7CDF-6F2E-8457AE9BE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 Studio (as a IDE)</a:t>
            </a:r>
          </a:p>
          <a:p>
            <a:r>
              <a:rPr lang="en-US" dirty="0"/>
              <a:t>Kotlin (as a programming language / Frontend)</a:t>
            </a:r>
          </a:p>
          <a:p>
            <a:r>
              <a:rPr lang="en-US" dirty="0"/>
              <a:t>XML (as a defining layout)</a:t>
            </a:r>
          </a:p>
          <a:p>
            <a:r>
              <a:rPr lang="en-US" dirty="0"/>
              <a:t>Firebase (as a backend and a database)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F5C301-6E08-7C43-1C24-1BFD92E1699E}"/>
              </a:ext>
            </a:extLst>
          </p:cNvPr>
          <p:cNvGrpSpPr/>
          <p:nvPr/>
        </p:nvGrpSpPr>
        <p:grpSpPr>
          <a:xfrm>
            <a:off x="8371199" y="518312"/>
            <a:ext cx="2676212" cy="5385531"/>
            <a:chOff x="9011478" y="558069"/>
            <a:chExt cx="2676212" cy="538553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032B269-241B-9C8D-37BF-6D1BA8EC5E4C}"/>
                </a:ext>
              </a:extLst>
            </p:cNvPr>
            <p:cNvSpPr/>
            <p:nvPr/>
          </p:nvSpPr>
          <p:spPr>
            <a:xfrm>
              <a:off x="9011478" y="558069"/>
              <a:ext cx="1351722" cy="1328599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8834FC4-87D2-D24C-E0D3-61A364BA02D3}"/>
                </a:ext>
              </a:extLst>
            </p:cNvPr>
            <p:cNvSpPr/>
            <p:nvPr/>
          </p:nvSpPr>
          <p:spPr>
            <a:xfrm>
              <a:off x="10223324" y="1696066"/>
              <a:ext cx="1351722" cy="1328599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75673FA-466C-891A-A525-E71F10E66542}"/>
                </a:ext>
              </a:extLst>
            </p:cNvPr>
            <p:cNvSpPr/>
            <p:nvPr/>
          </p:nvSpPr>
          <p:spPr>
            <a:xfrm>
              <a:off x="10335968" y="3356044"/>
              <a:ext cx="1351722" cy="1328599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BD2A0C-5EB3-D3A2-8A4B-E6543843FFE5}"/>
                </a:ext>
              </a:extLst>
            </p:cNvPr>
            <p:cNvSpPr/>
            <p:nvPr/>
          </p:nvSpPr>
          <p:spPr>
            <a:xfrm>
              <a:off x="9339968" y="4615001"/>
              <a:ext cx="1351722" cy="1328599"/>
            </a:xfrm>
            <a:prstGeom prst="ellipse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4143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41037-F2B0-8B99-3254-A0FED2BA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94309"/>
            <a:ext cx="9905998" cy="1478570"/>
          </a:xfrm>
        </p:spPr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A570A8-FA7D-22F9-DBA3-984DAB66A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9478" y="159026"/>
            <a:ext cx="7620000" cy="657307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FAD56D-03CA-945E-F6B5-099905987864}"/>
              </a:ext>
            </a:extLst>
          </p:cNvPr>
          <p:cNvSpPr/>
          <p:nvPr/>
        </p:nvSpPr>
        <p:spPr>
          <a:xfrm>
            <a:off x="475127" y="3031795"/>
            <a:ext cx="3209365" cy="1682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Graphical Representation of a functional requirements…….</a:t>
            </a:r>
          </a:p>
        </p:txBody>
      </p:sp>
    </p:spTree>
    <p:extLst>
      <p:ext uri="{BB962C8B-B14F-4D97-AF65-F5344CB8AC3E}">
        <p14:creationId xmlns:p14="http://schemas.microsoft.com/office/powerpoint/2010/main" val="120298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41037-F2B0-8B99-3254-A0FED2BA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2" y="2394309"/>
            <a:ext cx="3657600" cy="1478570"/>
          </a:xfrm>
        </p:spPr>
        <p:txBody>
          <a:bodyPr>
            <a:normAutofit/>
          </a:bodyPr>
          <a:lstStyle/>
          <a:p>
            <a:r>
              <a:rPr lang="en-US" dirty="0"/>
              <a:t>Er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A3EAA-6B2E-68D9-7EE1-21D5FE83C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521" y="206346"/>
            <a:ext cx="7169427" cy="63932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5D6D47-CD51-8FA1-14F5-CFA619D63907}"/>
              </a:ext>
            </a:extLst>
          </p:cNvPr>
          <p:cNvSpPr/>
          <p:nvPr/>
        </p:nvSpPr>
        <p:spPr>
          <a:xfrm>
            <a:off x="475127" y="3031795"/>
            <a:ext cx="3209365" cy="1682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 representations of objects or concepts within the system…</a:t>
            </a:r>
          </a:p>
        </p:txBody>
      </p:sp>
    </p:spTree>
    <p:extLst>
      <p:ext uri="{BB962C8B-B14F-4D97-AF65-F5344CB8AC3E}">
        <p14:creationId xmlns:p14="http://schemas.microsoft.com/office/powerpoint/2010/main" val="2476626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D3947-0F20-3B6F-1663-46B1FE42B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48535"/>
            <a:ext cx="1709531" cy="147857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DFD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011DCC-D383-C3D0-F0D0-C3CD7E1A9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0238" y="214385"/>
            <a:ext cx="5861023" cy="19059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685EE0-157B-A785-147E-F95D379FB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2818" y="2364733"/>
            <a:ext cx="6995630" cy="43952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7C0CE7-B2A8-F700-D6A1-25631C8CCC6D}"/>
              </a:ext>
            </a:extLst>
          </p:cNvPr>
          <p:cNvSpPr/>
          <p:nvPr/>
        </p:nvSpPr>
        <p:spPr>
          <a:xfrm>
            <a:off x="7291261" y="477079"/>
            <a:ext cx="3273287" cy="901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Level 0 DFD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A806A6-AD3B-A076-DCB2-D87711D9881C}"/>
              </a:ext>
            </a:extLst>
          </p:cNvPr>
          <p:cNvSpPr/>
          <p:nvPr/>
        </p:nvSpPr>
        <p:spPr>
          <a:xfrm>
            <a:off x="2265343" y="5650493"/>
            <a:ext cx="3273287" cy="901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Level 1 DFD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A4EB46-619A-EFAA-17A5-7D3846EF5D22}"/>
              </a:ext>
            </a:extLst>
          </p:cNvPr>
          <p:cNvSpPr/>
          <p:nvPr/>
        </p:nvSpPr>
        <p:spPr>
          <a:xfrm>
            <a:off x="437127" y="2987820"/>
            <a:ext cx="3209365" cy="2481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Graphical Representations of function or process which capture, manipulate, store and distribute data between a system and its environment and between components of a system…</a:t>
            </a:r>
          </a:p>
        </p:txBody>
      </p:sp>
    </p:spTree>
    <p:extLst>
      <p:ext uri="{BB962C8B-B14F-4D97-AF65-F5344CB8AC3E}">
        <p14:creationId xmlns:p14="http://schemas.microsoft.com/office/powerpoint/2010/main" val="17879859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ilk Glass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525</TotalTime>
  <Words>331</Words>
  <Application>Microsoft Office PowerPoint</Application>
  <PresentationFormat>Widescreen</PresentationFormat>
  <Paragraphs>58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Söhne</vt:lpstr>
      <vt:lpstr>Times New Roman</vt:lpstr>
      <vt:lpstr>Tw Cen MT</vt:lpstr>
      <vt:lpstr>Circuit</vt:lpstr>
      <vt:lpstr>      Welcome</vt:lpstr>
      <vt:lpstr>      Refone store</vt:lpstr>
      <vt:lpstr>Introduction</vt:lpstr>
      <vt:lpstr>PowerPoint Presentation</vt:lpstr>
      <vt:lpstr>objective</vt:lpstr>
      <vt:lpstr>Tools and platform</vt:lpstr>
      <vt:lpstr>Use case diagram</vt:lpstr>
      <vt:lpstr>Er diagram</vt:lpstr>
      <vt:lpstr>DFD</vt:lpstr>
      <vt:lpstr>DFD</vt:lpstr>
      <vt:lpstr>Future Plan</vt:lpstr>
      <vt:lpstr>login</vt:lpstr>
      <vt:lpstr>profile</vt:lpstr>
      <vt:lpstr>Add Address</vt:lpstr>
      <vt:lpstr>My cart</vt:lpstr>
      <vt:lpstr>database</vt:lpstr>
      <vt:lpstr>           Live demo of the project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youdin bhandari</dc:creator>
  <cp:lastModifiedBy>Samundra Khanal</cp:lastModifiedBy>
  <cp:revision>18</cp:revision>
  <dcterms:created xsi:type="dcterms:W3CDTF">2023-05-14T01:53:42Z</dcterms:created>
  <dcterms:modified xsi:type="dcterms:W3CDTF">2023-05-18T01:44:48Z</dcterms:modified>
</cp:coreProperties>
</file>